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3" d="100"/>
          <a:sy n="53" d="100"/>
        </p:scale>
        <p:origin x="117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1ADB8-F686-79D6-FF1E-764DD09D0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571E0-8201-C893-C3B6-9B24AD4AD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BABFA-D272-8F70-E006-CDC469196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2D466-EB28-FE28-6499-D30913F6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47426-DD52-1B4A-9AA6-20579B0FC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16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5765C-0CA9-8C53-D524-EEF88107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5DDBE2-D87C-3709-ACAE-D879E800E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64A4F-6524-6464-080A-08AE6997B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E86C6-AF4C-985A-3919-81AA8341A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96DD3-9699-FA3C-9F4B-02F4F3F2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897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5D2739-B197-4065-8276-07EA25D6A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51A57-6753-E0E2-A62C-A961F1E45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8BDEA-D6DF-C71F-FD5C-8C2F564C1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76732-2CE5-E76D-A9E0-5038CF1D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DDDE5-FC42-1BD4-AED6-BE0A6DB1D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68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C3E-5058-CA87-658F-C4BF643B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95F34-0CF6-890B-4AD4-6F484761E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12EF8-3DCB-222D-2E5D-D34D1581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66C59-E595-458A-9C58-735AD0386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431BC-08FB-C56C-E7B8-1B053B4F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55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0C7E-0E8E-777C-FE22-102361EC0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2346F-48D9-4C6F-53C9-66C5589BD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0DC05-13CE-E055-271F-CD5C6C980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FD3A1-0EF1-FE4E-C20A-ACB25BFA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E7BF8-C7D1-678D-FAC9-373C866B1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95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D54E-FB99-04E3-0BEC-9C99E3B0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74F1-88AD-F529-DEA9-6C08A900E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D932A-24D5-18D3-D09B-9E1E30B7A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B2133-E5E0-8001-9EE0-7F5B96DE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20740-9696-02AF-630E-9E61208C9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8C53C-C0CF-EE1D-EFC3-DF7F64DA2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56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3CEBF-0980-CD29-5A28-17D8CA822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39595-7F85-050D-7886-4DB5B1CA5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D36CC-3D8D-EE7E-1C88-756A09D2F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37ED5-1CA8-DE55-9D8B-089583926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005E46-C94E-00F3-11C5-0ED3C7AFC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A1B10A-1E1A-CD5C-7AD5-CA977AF3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DEEA9C-81FD-C741-E6AF-F550C1795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4C7B32-3844-0799-B4AA-8C24CAAF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694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307F2-692C-4C25-82A6-F92E5CC77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C73227-8165-852D-5B02-BA57C2F8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02BBD1-9CB4-9EC1-F709-13664F64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1B975-80FC-9F8D-6215-D94D4458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2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9AE93-BB22-EE94-3C81-F51CF263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7B006-0E8F-C478-FA01-B02EEEEC1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13579-6F52-EB1F-F103-4196C3AEC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48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15DCC-B6F5-9FA3-E703-505EEA157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126D9-D38D-BAEC-F781-307F1FFAB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FB36F-79DD-F257-3983-072906794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A2837-1B50-B022-6DD9-23F864E9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0D51B-62F5-E0D1-132F-F8805459C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4DB37-E3F2-BB69-DB1C-A0A722970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80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A384B-6C82-CBA0-AED0-65C63937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789195-BAF2-6FB5-8D7F-03755AADB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16999-8E8D-1F21-2BA1-5931E0FF3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BB932-EB17-8A2B-4FFD-A248EE1FE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927A2-9BDB-7799-0260-930428EF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FC764-22EE-106A-14CA-5F349E1B1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498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27A1A4-BEA0-4787-3F64-EB962696E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0B887-49A8-DED5-774C-8C264192A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64536-A29D-E15B-627B-3CC983F0F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EE9601-90B1-479C-A0FA-C0829AC999F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4AF4A-5992-0BA0-8178-B404BAFAD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DFE72-7B4E-24DE-124D-FB90235EA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E89468-1FF8-4AF9-9D55-C0AF2F2BB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13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53293-856D-E428-6403-49603502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751" y="1910288"/>
            <a:ext cx="9144000" cy="2387600"/>
          </a:xfrm>
        </p:spPr>
        <p:txBody>
          <a:bodyPr/>
          <a:lstStyle/>
          <a:p>
            <a:pPr algn="l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Title of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F69DC-6D47-1E6C-C6BB-7A2EE424A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90"/>
          <a:stretch>
            <a:fillRect/>
          </a:stretch>
        </p:blipFill>
        <p:spPr>
          <a:xfrm>
            <a:off x="620751" y="545860"/>
            <a:ext cx="1829782" cy="119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9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754D8-E55D-1F99-508A-04432F13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91347-4EC8-C2F5-5BF6-32001853F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0366"/>
            <a:ext cx="10515600" cy="4351338"/>
          </a:xfrm>
        </p:spPr>
        <p:txBody>
          <a:bodyPr/>
          <a:lstStyle/>
          <a:p>
            <a:pPr marL="342900" indent="-342900">
              <a:lnSpc>
                <a:spcPct val="120000"/>
              </a:lnSpc>
            </a:pPr>
            <a:r>
              <a:rPr lang="fr-FR" dirty="0"/>
              <a:t>First sentence</a:t>
            </a:r>
          </a:p>
          <a:p>
            <a:pPr marL="342900" indent="-342900">
              <a:lnSpc>
                <a:spcPct val="120000"/>
              </a:lnSpc>
            </a:pPr>
            <a:r>
              <a:rPr lang="fr-FR" dirty="0"/>
              <a:t>Second sentence</a:t>
            </a:r>
          </a:p>
          <a:p>
            <a:pPr marL="342900" indent="-342900">
              <a:lnSpc>
                <a:spcPct val="120000"/>
              </a:lnSpc>
            </a:pPr>
            <a:r>
              <a:rPr lang="fr-FR" dirty="0"/>
              <a:t>Third sentence</a:t>
            </a:r>
          </a:p>
          <a:p>
            <a:pPr marL="342900" indent="-342900">
              <a:lnSpc>
                <a:spcPct val="120000"/>
              </a:lnSpc>
            </a:pPr>
            <a:r>
              <a:rPr lang="fr-FR" dirty="0" err="1"/>
              <a:t>Others</a:t>
            </a:r>
            <a:endParaRPr lang="fr-BE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4FF99-1994-AB6C-F9CA-7A5D4E233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90"/>
          <a:stretch>
            <a:fillRect/>
          </a:stretch>
        </p:blipFill>
        <p:spPr>
          <a:xfrm>
            <a:off x="11057020" y="5981704"/>
            <a:ext cx="1007133" cy="660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957B64-F2AC-7A25-B7C1-CAD7E9A52420}"/>
              </a:ext>
            </a:extLst>
          </p:cNvPr>
          <p:cNvSpPr txBox="1"/>
          <p:nvPr/>
        </p:nvSpPr>
        <p:spPr>
          <a:xfrm>
            <a:off x="7074568" y="6428037"/>
            <a:ext cx="3628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SEOUL, SOUTH KOREA 2-3 NOVEMBER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82C299-7E3A-3272-37CD-327071D219D7}"/>
              </a:ext>
            </a:extLst>
          </p:cNvPr>
          <p:cNvSpPr txBox="1"/>
          <p:nvPr/>
        </p:nvSpPr>
        <p:spPr>
          <a:xfrm>
            <a:off x="838200" y="6428036"/>
            <a:ext cx="5174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AUTHOR’S NAME AND FIRST NAME – SESSION – PAPER NUMBER</a:t>
            </a:r>
          </a:p>
        </p:txBody>
      </p:sp>
    </p:spTree>
    <p:extLst>
      <p:ext uri="{BB962C8B-B14F-4D97-AF65-F5344CB8AC3E}">
        <p14:creationId xmlns:p14="http://schemas.microsoft.com/office/powerpoint/2010/main" val="2632895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Title of your  presentation</vt:lpstr>
      <vt:lpstr>Title</vt:lpstr>
    </vt:vector>
  </TitlesOfParts>
  <Company>Institution of Engineering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Bethany Wells</dc:creator>
  <cp:lastModifiedBy>Bethany Wells</cp:lastModifiedBy>
  <cp:revision>2</cp:revision>
  <dcterms:created xsi:type="dcterms:W3CDTF">2026-07-20T15:17:16Z</dcterms:created>
  <dcterms:modified xsi:type="dcterms:W3CDTF">2026-07-20T15:23:50Z</dcterms:modified>
</cp:coreProperties>
</file>